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9"/>
  </p:notesMasterIdLst>
  <p:handoutMasterIdLst>
    <p:handoutMasterId r:id="rId10"/>
  </p:handoutMasterIdLst>
  <p:sldIdLst>
    <p:sldId id="295" r:id="rId2"/>
    <p:sldId id="299" r:id="rId3"/>
    <p:sldId id="302" r:id="rId4"/>
    <p:sldId id="301" r:id="rId5"/>
    <p:sldId id="290" r:id="rId6"/>
    <p:sldId id="300" r:id="rId7"/>
    <p:sldId id="294" r:id="rId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5" autoAdjust="0"/>
    <p:restoredTop sz="90582" autoAdjust="0"/>
  </p:normalViewPr>
  <p:slideViewPr>
    <p:cSldViewPr snapToGrid="0" snapToObjects="1">
      <p:cViewPr varScale="1">
        <p:scale>
          <a:sx n="127" d="100"/>
          <a:sy n="127" d="100"/>
        </p:scale>
        <p:origin x="112" y="2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2022/5/9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2022/5/9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3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3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42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2022/5/9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2022/5/9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2022/5/9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2022/5/9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423" y="352126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搜谷技术搭建概述（一期）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搜谷技术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一期组织架构</a:t>
            </a:r>
            <a:endParaRPr lang="zh-cn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E15769A-ADE8-41DD-97F8-DBD5A321B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05" y="2253974"/>
            <a:ext cx="11176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8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一期技术执行方案概括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4999BC-9200-478A-803B-0B0F54B7C409}"/>
              </a:ext>
            </a:extLst>
          </p:cNvPr>
          <p:cNvSpPr txBox="1"/>
          <p:nvPr/>
        </p:nvSpPr>
        <p:spPr>
          <a:xfrm>
            <a:off x="744858" y="1187436"/>
            <a:ext cx="77007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en-US" dirty="0">
                <a:solidFill>
                  <a:schemeClr val="bg1"/>
                </a:solidFill>
              </a:rPr>
              <a:t>修复方案：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Step1</a:t>
            </a:r>
            <a:r>
              <a:rPr lang="zh-CN" altLang="en-US" sz="1000" dirty="0">
                <a:solidFill>
                  <a:schemeClr val="bg1"/>
                </a:solidFill>
              </a:rPr>
              <a:t>：维护启动基础语言环境</a:t>
            </a:r>
            <a:r>
              <a:rPr lang="en-US" altLang="zh-CN" sz="1000" dirty="0">
                <a:solidFill>
                  <a:schemeClr val="bg1"/>
                </a:solidFill>
              </a:rPr>
              <a:t>(</a:t>
            </a:r>
            <a:r>
              <a:rPr lang="zh-CN" altLang="en-US" sz="1000" dirty="0">
                <a:solidFill>
                  <a:schemeClr val="bg1"/>
                </a:solidFill>
              </a:rPr>
              <a:t>包括：硬件环境，软件环境，写入等开放环境</a:t>
            </a:r>
            <a:r>
              <a:rPr lang="en-US" altLang="zh-CN" sz="1000" dirty="0">
                <a:solidFill>
                  <a:schemeClr val="bg1"/>
                </a:solidFill>
              </a:rPr>
              <a:t>)</a:t>
            </a: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Step2</a:t>
            </a:r>
            <a:r>
              <a:rPr lang="zh-CN" altLang="en-US" sz="1000" dirty="0">
                <a:solidFill>
                  <a:schemeClr val="bg1"/>
                </a:solidFill>
              </a:rPr>
              <a:t>：寻找完善网约车相关文档，结构（通过域名，网络架构跟踪，抓包等方式，不局限使用方案。）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Step3</a:t>
            </a:r>
            <a:r>
              <a:rPr lang="zh-CN" altLang="en-US" sz="1000" dirty="0">
                <a:solidFill>
                  <a:schemeClr val="bg1"/>
                </a:solidFill>
              </a:rPr>
              <a:t>：寻找相关源码，阅读调试部署（实在不行，动用一切力量利用反扒等方式不局限与一种方式得复原源代码）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Step4</a:t>
            </a:r>
            <a:r>
              <a:rPr lang="zh-CN" altLang="en-US" sz="1000" dirty="0">
                <a:solidFill>
                  <a:schemeClr val="bg1"/>
                </a:solidFill>
              </a:rPr>
              <a:t>：匹配各个子业务线（包括：订单系统，打车系统 ，客户系统，司机车辆系统，运营系统，支付系统，交委相关等等）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Step5</a:t>
            </a:r>
            <a:r>
              <a:rPr lang="zh-CN" altLang="en-US" sz="1000" dirty="0">
                <a:solidFill>
                  <a:schemeClr val="bg1"/>
                </a:solidFill>
              </a:rPr>
              <a:t>：测试修改更新相关新增业务（例如：交委相关更新接口，高德地图相关更新接口，支付相关更新接口）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Step6</a:t>
            </a:r>
            <a:r>
              <a:rPr lang="zh-CN" altLang="en-US" sz="1000" dirty="0">
                <a:solidFill>
                  <a:schemeClr val="bg1"/>
                </a:solidFill>
              </a:rPr>
              <a:t>：测试完善交付整个网约车系统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A9F1ED-3990-4A74-AF5B-A499D5854F37}"/>
              </a:ext>
            </a:extLst>
          </p:cNvPr>
          <p:cNvSpPr txBox="1"/>
          <p:nvPr/>
        </p:nvSpPr>
        <p:spPr>
          <a:xfrm>
            <a:off x="744858" y="3716619"/>
            <a:ext cx="770078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采购部署方案：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Step1</a:t>
            </a:r>
            <a:r>
              <a:rPr lang="zh-CN" altLang="en-US" sz="1000" dirty="0">
                <a:solidFill>
                  <a:schemeClr val="bg1"/>
                </a:solidFill>
              </a:rPr>
              <a:t>：技术沟通</a:t>
            </a:r>
            <a:r>
              <a:rPr lang="en-US" altLang="zh-CN" sz="1000" dirty="0">
                <a:solidFill>
                  <a:schemeClr val="bg1"/>
                </a:solidFill>
              </a:rPr>
              <a:t>(</a:t>
            </a:r>
            <a:r>
              <a:rPr lang="zh-CN" altLang="en-US" sz="1000" dirty="0">
                <a:solidFill>
                  <a:schemeClr val="bg1"/>
                </a:solidFill>
              </a:rPr>
              <a:t>明细：相关附件</a:t>
            </a:r>
            <a:r>
              <a:rPr lang="en-US" altLang="zh-CN" sz="1000" dirty="0">
                <a:solidFill>
                  <a:schemeClr val="bg1"/>
                </a:solidFill>
              </a:rPr>
              <a:t>)</a:t>
            </a: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Step2</a:t>
            </a:r>
            <a:r>
              <a:rPr lang="zh-CN" altLang="en-US" sz="1000" dirty="0">
                <a:solidFill>
                  <a:schemeClr val="bg1"/>
                </a:solidFill>
              </a:rPr>
              <a:t>：商务沟通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Step3</a:t>
            </a:r>
            <a:r>
              <a:rPr lang="zh-CN" altLang="en-US" sz="1000" dirty="0">
                <a:solidFill>
                  <a:schemeClr val="bg1"/>
                </a:solidFill>
              </a:rPr>
              <a:t>：供应商部署，技术全程参与（调通为止）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Step4</a:t>
            </a:r>
            <a:r>
              <a:rPr lang="zh-CN" altLang="en-US" sz="1000" dirty="0">
                <a:solidFill>
                  <a:schemeClr val="bg1"/>
                </a:solidFill>
              </a:rPr>
              <a:t>：需求改造，技术全程参与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Step5</a:t>
            </a:r>
            <a:r>
              <a:rPr lang="zh-CN" altLang="en-US" sz="1000" dirty="0">
                <a:solidFill>
                  <a:schemeClr val="bg1"/>
                </a:solidFill>
              </a:rPr>
              <a:t>：交接代码，技术全程参与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Step6</a:t>
            </a:r>
            <a:r>
              <a:rPr lang="zh-CN" altLang="en-US" sz="1000" dirty="0">
                <a:solidFill>
                  <a:schemeClr val="bg1"/>
                </a:solidFill>
              </a:rPr>
              <a:t>：测试完善，技术全程参与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Step7</a:t>
            </a:r>
            <a:r>
              <a:rPr lang="zh-CN" altLang="en-US" sz="1000" dirty="0">
                <a:solidFill>
                  <a:schemeClr val="bg1"/>
                </a:solidFill>
              </a:rPr>
              <a:t>：交付完成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806E7E-6280-44C5-9321-B5AA085B65BF}"/>
              </a:ext>
            </a:extLst>
          </p:cNvPr>
          <p:cNvSpPr txBox="1"/>
          <p:nvPr/>
        </p:nvSpPr>
        <p:spPr>
          <a:xfrm>
            <a:off x="4595249" y="3716619"/>
            <a:ext cx="6099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执行原则：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前后并行，优先调通</a:t>
            </a:r>
            <a:r>
              <a:rPr lang="en-US" altLang="zh-CN" sz="1200" dirty="0">
                <a:solidFill>
                  <a:schemeClr val="bg1"/>
                </a:solidFill>
              </a:rPr>
              <a:t>PHP</a:t>
            </a:r>
            <a:r>
              <a:rPr lang="zh-CN" altLang="en-US" sz="1200" dirty="0">
                <a:solidFill>
                  <a:schemeClr val="bg1"/>
                </a:solidFill>
              </a:rPr>
              <a:t>修复方案，及时准备</a:t>
            </a:r>
            <a:r>
              <a:rPr lang="en-US" altLang="zh-CN" sz="1200" dirty="0">
                <a:solidFill>
                  <a:schemeClr val="bg1"/>
                </a:solidFill>
              </a:rPr>
              <a:t>JAVA</a:t>
            </a:r>
            <a:r>
              <a:rPr lang="zh-CN" altLang="en-US" sz="1200" dirty="0">
                <a:solidFill>
                  <a:schemeClr val="bg1"/>
                </a:solidFill>
              </a:rPr>
              <a:t>相关方案的备选或更替工作，为之后的业务增量改进提供相关技术支撑；</a:t>
            </a:r>
            <a:endParaRPr lang="en-US" altLang="zh-CN" sz="1200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执行修复过程，不局限与方案方式，以修复通过为主要目的和作业标准；</a:t>
            </a:r>
          </a:p>
        </p:txBody>
      </p:sp>
    </p:spTree>
    <p:extLst>
      <p:ext uri="{BB962C8B-B14F-4D97-AF65-F5344CB8AC3E}">
        <p14:creationId xmlns:p14="http://schemas.microsoft.com/office/powerpoint/2010/main" val="275438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一期组织架构配置说明</a:t>
            </a:r>
            <a:endParaRPr lang="zh-cn" b="0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793900" cy="3093953"/>
          </a:xfrm>
        </p:spPr>
        <p:txBody>
          <a:bodyPr rtlCol="0">
            <a:normAutofit fontScale="92500"/>
          </a:bodyPr>
          <a:lstStyle/>
          <a:p>
            <a:pPr rtl="0"/>
            <a:r>
              <a:rPr lang="zh-CN" altLang="en-US" dirty="0"/>
              <a:t>产品：</a:t>
            </a:r>
            <a:r>
              <a:rPr lang="en-US" altLang="zh-CN" dirty="0"/>
              <a:t>1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设计：</a:t>
            </a:r>
            <a:r>
              <a:rPr lang="en-US" altLang="zh-CN" dirty="0"/>
              <a:t>1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运维：</a:t>
            </a:r>
            <a:r>
              <a:rPr lang="en-US" altLang="zh-CN" dirty="0"/>
              <a:t>2</a:t>
            </a:r>
            <a:r>
              <a:rPr lang="zh-CN" altLang="en-US" dirty="0"/>
              <a:t>人（负责办公，服务器，网络，数据库等）</a:t>
            </a:r>
            <a:endParaRPr lang="en-US" altLang="zh-CN" dirty="0"/>
          </a:p>
          <a:p>
            <a:pPr rtl="0"/>
            <a:r>
              <a:rPr lang="zh-CN" altLang="en-US" dirty="0"/>
              <a:t>后端开发：</a:t>
            </a:r>
            <a:r>
              <a:rPr lang="en-US" altLang="zh-CN" dirty="0"/>
              <a:t>PHP 5</a:t>
            </a:r>
            <a:r>
              <a:rPr lang="zh-CN" altLang="en-US" dirty="0"/>
              <a:t>人，</a:t>
            </a:r>
            <a:r>
              <a:rPr lang="en-US" altLang="zh-CN" dirty="0"/>
              <a:t>JAVA 1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前端开发：</a:t>
            </a:r>
            <a:r>
              <a:rPr lang="en-US" altLang="zh-CN" dirty="0"/>
              <a:t>Android 2</a:t>
            </a:r>
            <a:r>
              <a:rPr lang="zh-CN" altLang="en-US" dirty="0"/>
              <a:t>人，</a:t>
            </a:r>
            <a:r>
              <a:rPr lang="en-US" altLang="zh-CN" dirty="0"/>
              <a:t>iOS 0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测试：</a:t>
            </a:r>
            <a:r>
              <a:rPr lang="en-US" altLang="zh-CN" dirty="0"/>
              <a:t>1</a:t>
            </a:r>
            <a:r>
              <a:rPr lang="zh-CN" altLang="en-US" dirty="0"/>
              <a:t>人</a:t>
            </a:r>
            <a:endParaRPr lang="en-US" altLang="zh-CN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人员配置（最低配置）（按需递补）</a:t>
            </a:r>
            <a:endParaRPr lang="zh-cn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 rtlCol="0">
            <a:normAutofit fontScale="92500"/>
          </a:bodyPr>
          <a:lstStyle/>
          <a:p>
            <a:pPr rtl="0"/>
            <a:r>
              <a:rPr lang="zh-CN" altLang="en-US" dirty="0"/>
              <a:t>产品：负责现有整体产品的整理和改造</a:t>
            </a:r>
            <a:endParaRPr lang="en-US" altLang="zh-CN" dirty="0"/>
          </a:p>
          <a:p>
            <a:pPr rtl="0"/>
            <a:r>
              <a:rPr lang="zh-CN" altLang="en-US" dirty="0"/>
              <a:t>运维：负责硬件资源的配置，负责上下线的运维，负责线上业务的运维，负责开发等资源的分配等</a:t>
            </a:r>
            <a:endParaRPr lang="en-US" altLang="zh-CN" dirty="0"/>
          </a:p>
          <a:p>
            <a:pPr rtl="0"/>
            <a:r>
              <a:rPr lang="zh-CN" altLang="en-US" dirty="0"/>
              <a:t>开发：负责相关项目的日常运维，负责日常问题的解决，负责新需求的开发</a:t>
            </a:r>
            <a:endParaRPr lang="en-US" altLang="zh-CN" dirty="0"/>
          </a:p>
          <a:p>
            <a:pPr rtl="0"/>
            <a:r>
              <a:rPr lang="zh-CN" altLang="en-US" dirty="0"/>
              <a:t>测试：负责对开发和问题修复等产品问题的测试工作和回归工作</a:t>
            </a:r>
            <a:endParaRPr lang="zh-cn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人员工作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8361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78972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生产作业：团队整体按流程组织产出任务的执行，全体配合</a:t>
            </a:r>
            <a:endParaRPr lang="en-US" altLang="zh-CN" dirty="0"/>
          </a:p>
          <a:p>
            <a:pPr rtl="0"/>
            <a:r>
              <a:rPr lang="zh-CN" altLang="en-US" dirty="0"/>
              <a:t>运维作业：产品，测试等人员主要负责日常线上的稳定运行，其他岗位辅从。线上问题优先解决</a:t>
            </a:r>
            <a:endParaRPr lang="en-US" altLang="zh-CN" dirty="0"/>
          </a:p>
          <a:p>
            <a:pPr rtl="0"/>
            <a:r>
              <a:rPr lang="zh-CN" altLang="en-US" dirty="0"/>
              <a:t>代码管理：代码上下线流程管理，代码安全管理（明细附件）</a:t>
            </a:r>
            <a:endParaRPr lang="en-US" altLang="zh-CN" dirty="0"/>
          </a:p>
          <a:p>
            <a:pPr rtl="0"/>
            <a:r>
              <a:rPr lang="zh-CN" altLang="en-US" dirty="0"/>
              <a:t>团队组织：周期性团队周日报汇报，周会等</a:t>
            </a:r>
            <a:endParaRPr lang="en-US" altLang="zh-CN" dirty="0"/>
          </a:p>
          <a:p>
            <a:pPr rtl="0"/>
            <a:r>
              <a:rPr lang="zh-CN" altLang="en-US" dirty="0"/>
              <a:t>生产模式：组织瀑布开发，敏捷开发等生产模式，积极跟进公司业务要求，保证团队产出</a:t>
            </a:r>
            <a:endParaRPr lang="en-US" altLang="zh-CN" dirty="0"/>
          </a:p>
          <a:p>
            <a:pPr rtl="0"/>
            <a:r>
              <a:rPr lang="zh-CN" altLang="en-US" dirty="0"/>
              <a:t>安全培训：定期对团队做安全培训，保证公司安全利益（方案的泄露，数据的安全等）</a:t>
            </a:r>
            <a:endParaRPr lang="en-US" altLang="zh-CN" dirty="0"/>
          </a:p>
          <a:p>
            <a:pPr rtl="0"/>
            <a:r>
              <a:rPr lang="zh-CN" altLang="en-US" dirty="0"/>
              <a:t>人员管理：团队人员的进出递补</a:t>
            </a:r>
            <a:endParaRPr lang="en-US" altLang="zh-CN" dirty="0"/>
          </a:p>
          <a:p>
            <a:pPr rtl="0"/>
            <a:r>
              <a:rPr lang="zh-CN" altLang="en-US" dirty="0"/>
              <a:t>团队建设：定期按集团规章以内，进行团队建设搭建和策划</a:t>
            </a:r>
            <a:endParaRPr lang="en-US" altLang="zh-CN" dirty="0"/>
          </a:p>
          <a:p>
            <a:pPr rtl="0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备注：未列举详细执行过程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团队作业列举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5"/>
            <a:ext cx="10532281" cy="493550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完善修复或者搭建</a:t>
            </a:r>
            <a:r>
              <a:rPr lang="en-US" altLang="zh-CN" dirty="0"/>
              <a:t>1.0</a:t>
            </a:r>
            <a:r>
              <a:rPr lang="zh-CN" altLang="en-US" dirty="0"/>
              <a:t>版本的公司主业务线（网约车相关所有）</a:t>
            </a:r>
            <a:endParaRPr lang="en-US" altLang="zh-CN" dirty="0"/>
          </a:p>
          <a:p>
            <a:pPr rtl="0"/>
            <a:r>
              <a:rPr lang="zh-CN" altLang="en-US" dirty="0"/>
              <a:t>调研产品需求（对内对外）</a:t>
            </a:r>
            <a:endParaRPr lang="en-US" altLang="zh-CN" dirty="0"/>
          </a:p>
          <a:p>
            <a:pPr rtl="0"/>
            <a:r>
              <a:rPr lang="zh-CN" altLang="en-US" dirty="0"/>
              <a:t>生产迭代</a:t>
            </a:r>
            <a:endParaRPr lang="en-US" altLang="zh-CN" dirty="0"/>
          </a:p>
          <a:p>
            <a:pPr rtl="0"/>
            <a:r>
              <a:rPr lang="zh-CN" altLang="en-US" dirty="0"/>
              <a:t>维护数据安全</a:t>
            </a:r>
            <a:endParaRPr lang="en-US" altLang="zh-CN" dirty="0"/>
          </a:p>
          <a:p>
            <a:pPr rtl="0"/>
            <a:r>
              <a:rPr lang="zh-CN" altLang="en-US" dirty="0"/>
              <a:t>维护产品方案安全</a:t>
            </a:r>
            <a:endParaRPr lang="en-US" altLang="zh-CN" dirty="0"/>
          </a:p>
          <a:p>
            <a:pPr rtl="0"/>
            <a:r>
              <a:rPr lang="zh-CN" altLang="en-US" dirty="0"/>
              <a:t>负责公司需求</a:t>
            </a:r>
            <a:endParaRPr lang="en-US" altLang="zh-CN" dirty="0"/>
          </a:p>
          <a:p>
            <a:pPr rtl="0"/>
            <a:r>
              <a:rPr lang="zh-CN" altLang="en-US" dirty="0"/>
              <a:t>负责公司应急响应</a:t>
            </a:r>
            <a:endParaRPr lang="en-US" altLang="zh-CN" dirty="0"/>
          </a:p>
          <a:p>
            <a:pPr rtl="0"/>
            <a:r>
              <a:rPr lang="zh-CN" altLang="en-US" dirty="0"/>
              <a:t>从技术角度为公司的发展做出贡献</a:t>
            </a:r>
            <a:endParaRPr lang="en-US" altLang="zh-CN" dirty="0"/>
          </a:p>
          <a:p>
            <a:pPr rtl="0"/>
            <a:r>
              <a:rPr lang="zh-CN" altLang="en-US" dirty="0"/>
              <a:t>负责所有技术、平台等安全稳定</a:t>
            </a:r>
            <a:endParaRPr lang="en-US" alt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技术团队责任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6992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3525" y="231112"/>
            <a:ext cx="11247732" cy="630595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591" y="1527349"/>
            <a:ext cx="9400233" cy="4049486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昨天沟通整理：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1800" dirty="0"/>
              <a:t>价值：平台价值，个人发展价值</a:t>
            </a:r>
            <a:br>
              <a:rPr lang="en-US" altLang="zh-CN" sz="1800" dirty="0"/>
            </a:br>
            <a:r>
              <a:rPr lang="zh-CN" altLang="en-US" sz="1800" dirty="0"/>
              <a:t>原则：优先集体公司利益，保证个人价值最大化</a:t>
            </a:r>
            <a:br>
              <a:rPr lang="en-US" altLang="zh-CN" sz="1800" dirty="0"/>
            </a:br>
            <a:r>
              <a:rPr lang="zh-CN" altLang="en-US" sz="1800" dirty="0"/>
              <a:t>职责：修复调通</a:t>
            </a:r>
            <a:r>
              <a:rPr lang="en-US" altLang="zh-CN" sz="1800" dirty="0"/>
              <a:t>PHP</a:t>
            </a:r>
            <a:r>
              <a:rPr lang="zh-CN" altLang="en-US" sz="1800" dirty="0"/>
              <a:t>相关网约车业务，及时备选准备</a:t>
            </a:r>
            <a:r>
              <a:rPr lang="en-US" altLang="zh-CN" sz="1800" dirty="0"/>
              <a:t>JAVA</a:t>
            </a:r>
            <a:r>
              <a:rPr lang="zh-CN" altLang="en-US" sz="1800" dirty="0"/>
              <a:t>相关网约车</a:t>
            </a:r>
            <a:br>
              <a:rPr lang="en-US" altLang="zh-CN" sz="1800" dirty="0"/>
            </a:br>
            <a:r>
              <a:rPr lang="zh-CN" altLang="en-US" sz="1800" dirty="0"/>
              <a:t>执行：</a:t>
            </a:r>
            <a:br>
              <a:rPr lang="en-US" altLang="zh-CN" sz="1800" dirty="0"/>
            </a:br>
            <a:r>
              <a:rPr lang="en-US" altLang="zh-CN" sz="1800" dirty="0"/>
              <a:t>	</a:t>
            </a:r>
            <a:r>
              <a:rPr lang="zh-CN" altLang="en-US" sz="1800" dirty="0"/>
              <a:t>成立人事 </a:t>
            </a:r>
            <a:r>
              <a:rPr lang="en-US" altLang="zh-CN" sz="1800" dirty="0"/>
              <a:t>&gt;&gt; </a:t>
            </a:r>
            <a:r>
              <a:rPr lang="zh-CN" altLang="en-US" sz="1800" dirty="0"/>
              <a:t>沟通老员工（最大价值原则） </a:t>
            </a:r>
            <a:r>
              <a:rPr lang="en-US" altLang="zh-CN" sz="1800" dirty="0"/>
              <a:t>&gt;&gt; </a:t>
            </a:r>
            <a:br>
              <a:rPr lang="en-US" altLang="zh-CN" sz="1800" dirty="0"/>
            </a:br>
            <a:r>
              <a:rPr lang="en-US" altLang="zh-CN" sz="1800" dirty="0"/>
              <a:t>	</a:t>
            </a:r>
            <a:r>
              <a:rPr lang="zh-CN" altLang="en-US" sz="1800" dirty="0"/>
              <a:t>递补新员工 </a:t>
            </a:r>
            <a:r>
              <a:rPr lang="en-US" altLang="zh-CN" sz="1800" dirty="0"/>
              <a:t>&gt;&gt; </a:t>
            </a:r>
            <a:r>
              <a:rPr lang="zh-CN" altLang="en-US" sz="1800" dirty="0"/>
              <a:t>组织进行岗位工作 </a:t>
            </a:r>
            <a:r>
              <a:rPr lang="en-US" altLang="zh-CN" sz="1800" dirty="0"/>
              <a:t>&gt;&gt; 6</a:t>
            </a:r>
            <a:r>
              <a:rPr lang="zh-CN" altLang="en-US" sz="1800" dirty="0"/>
              <a:t>月接入航天相关订单（包括改造）</a:t>
            </a:r>
            <a:br>
              <a:rPr lang="en-US" altLang="zh-CN" sz="1800" dirty="0"/>
            </a:br>
            <a:r>
              <a:rPr lang="en-US" altLang="zh-CN" sz="1800" dirty="0"/>
              <a:t>	</a:t>
            </a:r>
            <a:r>
              <a:rPr lang="zh-CN" altLang="en-US" sz="1800" dirty="0"/>
              <a:t>同时接手对接计量，交委等相关技术对接人和事等相关沟通</a:t>
            </a:r>
            <a:br>
              <a:rPr lang="en-US" altLang="zh-CN" sz="1800" dirty="0"/>
            </a:br>
            <a:br>
              <a:rPr lang="en-US" altLang="zh-CN" sz="1800" dirty="0"/>
            </a:br>
            <a:br>
              <a:rPr lang="en-US" altLang="zh-CN" sz="1800" dirty="0"/>
            </a:br>
            <a:r>
              <a:rPr lang="zh-CN" altLang="en-US" sz="1800" dirty="0"/>
              <a:t>祝好！</a:t>
            </a:r>
            <a:br>
              <a:rPr lang="en-US" altLang="zh-CN" sz="1800" dirty="0"/>
            </a:br>
            <a:r>
              <a:rPr lang="en-US" altLang="zh-CN" sz="1800" dirty="0"/>
              <a:t>Thanks</a:t>
            </a:r>
            <a:r>
              <a:rPr lang="zh-CN" altLang="en-US" sz="1800" dirty="0"/>
              <a:t>！</a:t>
            </a:r>
            <a:br>
              <a:rPr lang="en-US" altLang="zh-CN" sz="1800" dirty="0"/>
            </a:br>
            <a:br>
              <a:rPr lang="en-US" altLang="zh-CN" sz="1800" dirty="0"/>
            </a:br>
            <a:r>
              <a:rPr lang="zh-CN" altLang="en-US" sz="1800" dirty="0"/>
              <a:t>文甲东（</a:t>
            </a:r>
            <a:r>
              <a:rPr lang="en-US" altLang="zh-CN" sz="1800" dirty="0"/>
              <a:t>Prescott.Wen</a:t>
            </a:r>
            <a:r>
              <a:rPr lang="zh-CN" altLang="en-US" sz="1800" dirty="0"/>
              <a:t>）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	</a:t>
            </a:r>
            <a:endParaRPr lang="zh-cn" sz="1400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{BA7A95B9-93D8-4E7F-9960-A726E5F6C110}tf78318446_win32</Template>
  <TotalTime>113</TotalTime>
  <Words>790</Words>
  <Application>Microsoft Office PowerPoint</Application>
  <PresentationFormat>宽屏</PresentationFormat>
  <Paragraphs>85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Meiryo UI</vt:lpstr>
      <vt:lpstr>Microsoft YaHei UI</vt:lpstr>
      <vt:lpstr>SimSun</vt:lpstr>
      <vt:lpstr>Arial</vt:lpstr>
      <vt:lpstr>Calibri</vt:lpstr>
      <vt:lpstr>Bold Tech</vt:lpstr>
      <vt:lpstr>搜谷技术</vt:lpstr>
      <vt:lpstr>一期组织架构</vt:lpstr>
      <vt:lpstr>一期技术执行方案概括</vt:lpstr>
      <vt:lpstr>一期组织架构配置说明</vt:lpstr>
      <vt:lpstr>团队作业列举</vt:lpstr>
      <vt:lpstr>技术团队责任</vt:lpstr>
      <vt:lpstr>昨天沟通整理：  价值：平台价值，个人发展价值 原则：优先集体公司利益，保证个人价值最大化 职责：修复调通PHP相关网约车业务，及时备选准备JAVA相关网约车 执行：  成立人事 &gt;&gt; 沟通老员工（最大价值原则） &gt;&gt;   递补新员工 &gt;&gt; 组织进行岗位工作 &gt;&gt; 6月接入航天相关订单（包括改造）  同时接手对接计量，交委等相关技术对接人和事等相关沟通   祝好！ Thanks！  文甲东（Prescott.Wen）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搜谷技术</dc:title>
  <dc:creator>Prescott.Wen</dc:creator>
  <cp:lastModifiedBy>Prescott.Wen</cp:lastModifiedBy>
  <cp:revision>4</cp:revision>
  <dcterms:created xsi:type="dcterms:W3CDTF">2021-12-04T11:25:20Z</dcterms:created>
  <dcterms:modified xsi:type="dcterms:W3CDTF">2022-05-09T04:25:18Z</dcterms:modified>
</cp:coreProperties>
</file>